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37" r:id="rId2"/>
    <p:sldId id="338" r:id="rId3"/>
    <p:sldId id="341" r:id="rId4"/>
    <p:sldId id="342" r:id="rId5"/>
    <p:sldId id="339" r:id="rId6"/>
    <p:sldId id="352" r:id="rId7"/>
    <p:sldId id="353" r:id="rId8"/>
    <p:sldId id="351" r:id="rId9"/>
    <p:sldId id="350" r:id="rId10"/>
    <p:sldId id="279" r:id="rId11"/>
    <p:sldId id="280" r:id="rId12"/>
    <p:sldId id="281" r:id="rId13"/>
    <p:sldId id="283" r:id="rId14"/>
    <p:sldId id="284" r:id="rId15"/>
    <p:sldId id="285" r:id="rId16"/>
    <p:sldId id="354" r:id="rId17"/>
  </p:sldIdLst>
  <p:sldSz cx="12192000" cy="6858000"/>
  <p:notesSz cx="6858000" cy="9144000"/>
  <p:embeddedFontLst>
    <p:embeddedFont>
      <p:font typeface="Berlin Sans FB Demi" pitchFamily="34" charset="0"/>
      <p:bold r:id="rId19"/>
    </p:embeddedFont>
    <p:embeddedFont>
      <p:font typeface="Snap ITC" pitchFamily="82" charset="0"/>
      <p:regular r:id="rId20"/>
    </p:embeddedFont>
    <p:embeddedFont>
      <p:font typeface="Tahoma" pitchFamily="34" charset="0"/>
      <p:regular r:id="rId21"/>
      <p:bold r:id="rId22"/>
    </p:embeddedFont>
    <p:embeddedFont>
      <p:font typeface="Bookman Old Style" pitchFamily="18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Britannic Bold" pitchFamily="34" charset="0"/>
      <p:regular r:id="rId31"/>
    </p:embeddedFont>
    <p:embeddedFont>
      <p:font typeface="Calibri Light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82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4113" y="5092404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2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47" y="367784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1. Listen and repeat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933743"/>
              </p:ext>
            </p:extLst>
          </p:nvPr>
        </p:nvGraphicFramePr>
        <p:xfrm>
          <a:off x="1533525" y="1874170"/>
          <a:ext cx="9686925" cy="3231230"/>
        </p:xfrm>
        <a:graphic>
          <a:graphicData uri="http://schemas.openxmlformats.org/drawingml/2006/table">
            <a:tbl>
              <a:tblPr/>
              <a:tblGrid>
                <a:gridCol w="1666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74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2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name's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ai.  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Hello,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eter.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9537E8EF-E358-48EB-AAC1-8BF1B8FF4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260325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95E54072-8E01-4C2C-8077-406482D3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412596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6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981" y="36778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9350" y="1943785"/>
            <a:ext cx="7162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Hello,_________.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name's _________.</a:t>
            </a:r>
            <a:endParaRPr lang="en-US" sz="4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3733174"/>
            <a:ext cx="16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 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0150" y="2406134"/>
            <a:ext cx="2019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9FD6DBD-BD1F-4EDD-A9E9-B81CBA83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23" y="5675173"/>
            <a:ext cx="506914" cy="5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7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ECFBD4-8017-47D1-BAEF-56711C48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4" y="786944"/>
            <a:ext cx="10593234" cy="5493436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044" y="386834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85B2B18E-3DE2-43AE-86B1-548668E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68" y="5901689"/>
            <a:ext cx="510912" cy="5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5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673" y="31274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Read and match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13688" y="2543998"/>
            <a:ext cx="3858687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Hello. I'm Mai.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902528" y="3282222"/>
            <a:ext cx="3881006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2528" y="4042930"/>
            <a:ext cx="3881006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Nice to meet you.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906241" y="5255982"/>
            <a:ext cx="3873580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How do you spell 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your name?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4233" y="2519203"/>
            <a:ext cx="3705276" cy="594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624232" y="3282222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624232" y="4066204"/>
            <a:ext cx="3681171" cy="10431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24232" y="5528397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35" name="Sun 34"/>
          <p:cNvSpPr/>
          <p:nvPr/>
        </p:nvSpPr>
        <p:spPr>
          <a:xfrm>
            <a:off x="1365048" y="2542093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Sun 35"/>
          <p:cNvSpPr/>
          <p:nvPr/>
        </p:nvSpPr>
        <p:spPr>
          <a:xfrm>
            <a:off x="1353888" y="3280317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Sun 36"/>
          <p:cNvSpPr/>
          <p:nvPr/>
        </p:nvSpPr>
        <p:spPr>
          <a:xfrm>
            <a:off x="1365048" y="4313440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Sun 37"/>
          <p:cNvSpPr/>
          <p:nvPr/>
        </p:nvSpPr>
        <p:spPr>
          <a:xfrm>
            <a:off x="1365048" y="5526492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Flowchart: Decision 42"/>
          <p:cNvSpPr/>
          <p:nvPr/>
        </p:nvSpPr>
        <p:spPr>
          <a:xfrm>
            <a:off x="6022224" y="254209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Flowchart: Decision 43"/>
          <p:cNvSpPr/>
          <p:nvPr/>
        </p:nvSpPr>
        <p:spPr>
          <a:xfrm>
            <a:off x="6022224" y="328031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" name="Flowchart: Decision 44"/>
          <p:cNvSpPr/>
          <p:nvPr/>
        </p:nvSpPr>
        <p:spPr>
          <a:xfrm>
            <a:off x="6022224" y="4313440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Flowchart: Decision 45"/>
          <p:cNvSpPr/>
          <p:nvPr/>
        </p:nvSpPr>
        <p:spPr>
          <a:xfrm>
            <a:off x="6093123" y="5526492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05851" y="737830"/>
            <a:ext cx="3832541" cy="1103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405851" y="1876981"/>
            <a:ext cx="3832541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Decision 48"/>
          <p:cNvSpPr/>
          <p:nvPr/>
        </p:nvSpPr>
        <p:spPr>
          <a:xfrm>
            <a:off x="1836469" y="980905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Flowchart: Decision 49"/>
          <p:cNvSpPr/>
          <p:nvPr/>
        </p:nvSpPr>
        <p:spPr>
          <a:xfrm>
            <a:off x="1836469" y="182328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93614" y="950407"/>
            <a:ext cx="3283902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93614" y="1692511"/>
            <a:ext cx="3283902" cy="667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53" name="Flowchart: Decision 52"/>
          <p:cNvSpPr/>
          <p:nvPr/>
        </p:nvSpPr>
        <p:spPr>
          <a:xfrm>
            <a:off x="6624232" y="89671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Flowchart: Decision 53"/>
          <p:cNvSpPr/>
          <p:nvPr/>
        </p:nvSpPr>
        <p:spPr>
          <a:xfrm>
            <a:off x="6624232" y="1739094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33126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145" y="33603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200" y="804039"/>
            <a:ext cx="9773557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(1)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name's Peter.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Peter. My name's Quan.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you, Quan. (3)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</a:p>
          <a:p>
            <a:pPr fontAlgn="ctr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 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Q-U-A-N.</a:t>
            </a:r>
          </a:p>
          <a:p>
            <a:pPr fontAlgn="ctr">
              <a:lnSpc>
                <a:spcPct val="13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(5)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Phong. And 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Linda. L-I-N-D-A.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8450" y="5077132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name's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146550" y="951815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111500" y="1605924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7645400" y="2221933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282950" y="4450834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</a:t>
            </a:r>
            <a:endParaRPr lang="en-US" sz="3200" dirty="0"/>
          </a:p>
        </p:txBody>
      </p:sp>
      <p:sp>
        <p:nvSpPr>
          <p:cNvPr id="9" name="Sun 8"/>
          <p:cNvSpPr/>
          <p:nvPr/>
        </p:nvSpPr>
        <p:spPr>
          <a:xfrm>
            <a:off x="656590" y="957539"/>
            <a:ext cx="731520" cy="731520"/>
          </a:xfrm>
          <a:prstGeom prst="sun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Sun 9"/>
          <p:cNvSpPr/>
          <p:nvPr/>
        </p:nvSpPr>
        <p:spPr>
          <a:xfrm>
            <a:off x="656590" y="4451182"/>
            <a:ext cx="731520" cy="731520"/>
          </a:xfrm>
          <a:prstGeom prst="sun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7709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5304" y="31063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6.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.sachmem.vn/public/images/TA3T1SHS/U2-L3-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290" y="1544568"/>
            <a:ext cx="96393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4500" y="850657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Interview your classmates.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sz="35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05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68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H-O-A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Hoa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teacher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Helvetica Neue"/>
              </a:rPr>
              <a:t>My name’s _______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5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Spell your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name?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2060"/>
                </a:solidFill>
                <a:latin typeface="Helvetica Neue"/>
              </a:rPr>
              <a:t>How do you ________?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9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/>
              <a:t>What's_____?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He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She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9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T-H-A-N-H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My name’s Miss Thanh.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Thank you.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/>
              <a:t>What's your name?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2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L-I-N-D-A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I’m Linda.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Bye. Linda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How do you spell Linda?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Hello. </a:t>
            </a:r>
          </a:p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My name is Peter.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P-E-T-E-R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I’m fine. Thank.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Hi, Peter. I’m Nam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6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01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227</Words>
  <Application>Microsoft Office PowerPoint</Application>
  <PresentationFormat>Custom</PresentationFormat>
  <Paragraphs>98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Berlin Sans FB Demi</vt:lpstr>
      <vt:lpstr>Snap ITC</vt:lpstr>
      <vt:lpstr>Tahoma</vt:lpstr>
      <vt:lpstr>Bookman Old Style</vt:lpstr>
      <vt:lpstr>Helvetica Neue</vt:lpstr>
      <vt:lpstr>Calibri</vt:lpstr>
      <vt:lpstr>Jost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76</cp:revision>
  <dcterms:created xsi:type="dcterms:W3CDTF">2021-02-26T14:05:38Z</dcterms:created>
  <dcterms:modified xsi:type="dcterms:W3CDTF">2021-09-12T10:10:14Z</dcterms:modified>
</cp:coreProperties>
</file>